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snapToObjects="1">
      <p:cViewPr varScale="1">
        <p:scale>
          <a:sx n="104" d="100"/>
          <a:sy n="104" d="100"/>
        </p:scale>
        <p:origin x="232" y="5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AB308-CF32-A44C-B4C4-984C812799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E9572E0-20F8-FA42-AB56-A06669ADE2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F16C97E-16FA-CF4F-8577-4688D441701A}"/>
              </a:ext>
            </a:extLst>
          </p:cNvPr>
          <p:cNvSpPr>
            <a:spLocks noGrp="1"/>
          </p:cNvSpPr>
          <p:nvPr>
            <p:ph type="dt" sz="half" idx="10"/>
          </p:nvPr>
        </p:nvSpPr>
        <p:spPr/>
        <p:txBody>
          <a:bodyPr/>
          <a:lstStyle/>
          <a:p>
            <a:fld id="{8769C800-E611-554B-9144-BA6A5F50CF1C}" type="datetimeFigureOut">
              <a:rPr lang="en-US" smtClean="0"/>
              <a:t>11/9/19</a:t>
            </a:fld>
            <a:endParaRPr lang="en-US"/>
          </a:p>
        </p:txBody>
      </p:sp>
      <p:sp>
        <p:nvSpPr>
          <p:cNvPr id="5" name="Footer Placeholder 4">
            <a:extLst>
              <a:ext uri="{FF2B5EF4-FFF2-40B4-BE49-F238E27FC236}">
                <a16:creationId xmlns:a16="http://schemas.microsoft.com/office/drawing/2014/main" id="{60EF9369-31AE-AD42-9878-2F622DA2E4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07975A-226E-1E44-940F-B73342F2F60F}"/>
              </a:ext>
            </a:extLst>
          </p:cNvPr>
          <p:cNvSpPr>
            <a:spLocks noGrp="1"/>
          </p:cNvSpPr>
          <p:nvPr>
            <p:ph type="sldNum" sz="quarter" idx="12"/>
          </p:nvPr>
        </p:nvSpPr>
        <p:spPr/>
        <p:txBody>
          <a:bodyPr/>
          <a:lstStyle/>
          <a:p>
            <a:fld id="{5A629DA7-C09A-0644-8BAC-8BFC9EC87375}" type="slidenum">
              <a:rPr lang="en-US" smtClean="0"/>
              <a:t>‹#›</a:t>
            </a:fld>
            <a:endParaRPr lang="en-US"/>
          </a:p>
        </p:txBody>
      </p:sp>
    </p:spTree>
    <p:extLst>
      <p:ext uri="{BB962C8B-B14F-4D97-AF65-F5344CB8AC3E}">
        <p14:creationId xmlns:p14="http://schemas.microsoft.com/office/powerpoint/2010/main" val="338516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E025B-052F-FB42-8EEB-DCADB748B29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7234E8-29FB-4F44-86C7-77263C26C2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DE4894-C2F4-1849-BC40-341FC52AC8DB}"/>
              </a:ext>
            </a:extLst>
          </p:cNvPr>
          <p:cNvSpPr>
            <a:spLocks noGrp="1"/>
          </p:cNvSpPr>
          <p:nvPr>
            <p:ph type="dt" sz="half" idx="10"/>
          </p:nvPr>
        </p:nvSpPr>
        <p:spPr/>
        <p:txBody>
          <a:bodyPr/>
          <a:lstStyle/>
          <a:p>
            <a:fld id="{8769C800-E611-554B-9144-BA6A5F50CF1C}" type="datetimeFigureOut">
              <a:rPr lang="en-US" smtClean="0"/>
              <a:t>11/9/19</a:t>
            </a:fld>
            <a:endParaRPr lang="en-US"/>
          </a:p>
        </p:txBody>
      </p:sp>
      <p:sp>
        <p:nvSpPr>
          <p:cNvPr id="5" name="Footer Placeholder 4">
            <a:extLst>
              <a:ext uri="{FF2B5EF4-FFF2-40B4-BE49-F238E27FC236}">
                <a16:creationId xmlns:a16="http://schemas.microsoft.com/office/drawing/2014/main" id="{ECA8D8AD-07D9-314F-8284-916666EB98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3BC626-3348-B647-AAB3-7567EC0283F1}"/>
              </a:ext>
            </a:extLst>
          </p:cNvPr>
          <p:cNvSpPr>
            <a:spLocks noGrp="1"/>
          </p:cNvSpPr>
          <p:nvPr>
            <p:ph type="sldNum" sz="quarter" idx="12"/>
          </p:nvPr>
        </p:nvSpPr>
        <p:spPr/>
        <p:txBody>
          <a:bodyPr/>
          <a:lstStyle/>
          <a:p>
            <a:fld id="{5A629DA7-C09A-0644-8BAC-8BFC9EC87375}" type="slidenum">
              <a:rPr lang="en-US" smtClean="0"/>
              <a:t>‹#›</a:t>
            </a:fld>
            <a:endParaRPr lang="en-US"/>
          </a:p>
        </p:txBody>
      </p:sp>
    </p:spTree>
    <p:extLst>
      <p:ext uri="{BB962C8B-B14F-4D97-AF65-F5344CB8AC3E}">
        <p14:creationId xmlns:p14="http://schemas.microsoft.com/office/powerpoint/2010/main" val="2746013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4D06EA-09D6-C040-95D4-0F61083D63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4669EAF-168B-6E45-B600-612DA8DCA7F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88704A-AD42-2047-9733-76ABDB93CC29}"/>
              </a:ext>
            </a:extLst>
          </p:cNvPr>
          <p:cNvSpPr>
            <a:spLocks noGrp="1"/>
          </p:cNvSpPr>
          <p:nvPr>
            <p:ph type="dt" sz="half" idx="10"/>
          </p:nvPr>
        </p:nvSpPr>
        <p:spPr/>
        <p:txBody>
          <a:bodyPr/>
          <a:lstStyle/>
          <a:p>
            <a:fld id="{8769C800-E611-554B-9144-BA6A5F50CF1C}" type="datetimeFigureOut">
              <a:rPr lang="en-US" smtClean="0"/>
              <a:t>11/9/19</a:t>
            </a:fld>
            <a:endParaRPr lang="en-US"/>
          </a:p>
        </p:txBody>
      </p:sp>
      <p:sp>
        <p:nvSpPr>
          <p:cNvPr id="5" name="Footer Placeholder 4">
            <a:extLst>
              <a:ext uri="{FF2B5EF4-FFF2-40B4-BE49-F238E27FC236}">
                <a16:creationId xmlns:a16="http://schemas.microsoft.com/office/drawing/2014/main" id="{81979429-B695-FF48-8669-FD56A749B6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4C736C-77AA-5B41-B77F-9F536C5B1CDF}"/>
              </a:ext>
            </a:extLst>
          </p:cNvPr>
          <p:cNvSpPr>
            <a:spLocks noGrp="1"/>
          </p:cNvSpPr>
          <p:nvPr>
            <p:ph type="sldNum" sz="quarter" idx="12"/>
          </p:nvPr>
        </p:nvSpPr>
        <p:spPr/>
        <p:txBody>
          <a:bodyPr/>
          <a:lstStyle/>
          <a:p>
            <a:fld id="{5A629DA7-C09A-0644-8BAC-8BFC9EC87375}" type="slidenum">
              <a:rPr lang="en-US" smtClean="0"/>
              <a:t>‹#›</a:t>
            </a:fld>
            <a:endParaRPr lang="en-US"/>
          </a:p>
        </p:txBody>
      </p:sp>
    </p:spTree>
    <p:extLst>
      <p:ext uri="{BB962C8B-B14F-4D97-AF65-F5344CB8AC3E}">
        <p14:creationId xmlns:p14="http://schemas.microsoft.com/office/powerpoint/2010/main" val="3411270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2E2D9-F785-464B-9191-2B594BF768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C74AB2-B779-0942-86C6-6ED335C135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D2057F-0E76-2C4F-A7EE-5B2BCC637B02}"/>
              </a:ext>
            </a:extLst>
          </p:cNvPr>
          <p:cNvSpPr>
            <a:spLocks noGrp="1"/>
          </p:cNvSpPr>
          <p:nvPr>
            <p:ph type="dt" sz="half" idx="10"/>
          </p:nvPr>
        </p:nvSpPr>
        <p:spPr/>
        <p:txBody>
          <a:bodyPr/>
          <a:lstStyle/>
          <a:p>
            <a:fld id="{8769C800-E611-554B-9144-BA6A5F50CF1C}" type="datetimeFigureOut">
              <a:rPr lang="en-US" smtClean="0"/>
              <a:t>11/9/19</a:t>
            </a:fld>
            <a:endParaRPr lang="en-US"/>
          </a:p>
        </p:txBody>
      </p:sp>
      <p:sp>
        <p:nvSpPr>
          <p:cNvPr id="5" name="Footer Placeholder 4">
            <a:extLst>
              <a:ext uri="{FF2B5EF4-FFF2-40B4-BE49-F238E27FC236}">
                <a16:creationId xmlns:a16="http://schemas.microsoft.com/office/drawing/2014/main" id="{BAD6B67F-D2CF-B842-9BCB-EFE040417E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F1D4F6-F2F9-D747-9F71-E451E8482BD4}"/>
              </a:ext>
            </a:extLst>
          </p:cNvPr>
          <p:cNvSpPr>
            <a:spLocks noGrp="1"/>
          </p:cNvSpPr>
          <p:nvPr>
            <p:ph type="sldNum" sz="quarter" idx="12"/>
          </p:nvPr>
        </p:nvSpPr>
        <p:spPr/>
        <p:txBody>
          <a:bodyPr/>
          <a:lstStyle/>
          <a:p>
            <a:fld id="{5A629DA7-C09A-0644-8BAC-8BFC9EC87375}" type="slidenum">
              <a:rPr lang="en-US" smtClean="0"/>
              <a:t>‹#›</a:t>
            </a:fld>
            <a:endParaRPr lang="en-US"/>
          </a:p>
        </p:txBody>
      </p:sp>
    </p:spTree>
    <p:extLst>
      <p:ext uri="{BB962C8B-B14F-4D97-AF65-F5344CB8AC3E}">
        <p14:creationId xmlns:p14="http://schemas.microsoft.com/office/powerpoint/2010/main" val="1918778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BFE70-A0C5-804A-8EB0-A55F3D5D30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835DD70-17F6-D344-B405-177BA4FB43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E7273F-CF65-1147-B505-7BCB7C4FAAB8}"/>
              </a:ext>
            </a:extLst>
          </p:cNvPr>
          <p:cNvSpPr>
            <a:spLocks noGrp="1"/>
          </p:cNvSpPr>
          <p:nvPr>
            <p:ph type="dt" sz="half" idx="10"/>
          </p:nvPr>
        </p:nvSpPr>
        <p:spPr/>
        <p:txBody>
          <a:bodyPr/>
          <a:lstStyle/>
          <a:p>
            <a:fld id="{8769C800-E611-554B-9144-BA6A5F50CF1C}" type="datetimeFigureOut">
              <a:rPr lang="en-US" smtClean="0"/>
              <a:t>11/9/19</a:t>
            </a:fld>
            <a:endParaRPr lang="en-US"/>
          </a:p>
        </p:txBody>
      </p:sp>
      <p:sp>
        <p:nvSpPr>
          <p:cNvPr id="5" name="Footer Placeholder 4">
            <a:extLst>
              <a:ext uri="{FF2B5EF4-FFF2-40B4-BE49-F238E27FC236}">
                <a16:creationId xmlns:a16="http://schemas.microsoft.com/office/drawing/2014/main" id="{BC8AEEE3-5069-6F4C-AB82-188823F3CB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33B764-E4ED-8948-8B4A-2E7C85F1DF10}"/>
              </a:ext>
            </a:extLst>
          </p:cNvPr>
          <p:cNvSpPr>
            <a:spLocks noGrp="1"/>
          </p:cNvSpPr>
          <p:nvPr>
            <p:ph type="sldNum" sz="quarter" idx="12"/>
          </p:nvPr>
        </p:nvSpPr>
        <p:spPr/>
        <p:txBody>
          <a:bodyPr/>
          <a:lstStyle/>
          <a:p>
            <a:fld id="{5A629DA7-C09A-0644-8BAC-8BFC9EC87375}" type="slidenum">
              <a:rPr lang="en-US" smtClean="0"/>
              <a:t>‹#›</a:t>
            </a:fld>
            <a:endParaRPr lang="en-US"/>
          </a:p>
        </p:txBody>
      </p:sp>
    </p:spTree>
    <p:extLst>
      <p:ext uri="{BB962C8B-B14F-4D97-AF65-F5344CB8AC3E}">
        <p14:creationId xmlns:p14="http://schemas.microsoft.com/office/powerpoint/2010/main" val="2135470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094DC-D7DF-0F46-8EEA-614FEE4A63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D589D4-2D18-1E4B-8F3A-E0336C6EBD3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E14150-9905-6941-BB24-1A0041E147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F91E31-1A99-1841-9C5D-0BE28CCB5901}"/>
              </a:ext>
            </a:extLst>
          </p:cNvPr>
          <p:cNvSpPr>
            <a:spLocks noGrp="1"/>
          </p:cNvSpPr>
          <p:nvPr>
            <p:ph type="dt" sz="half" idx="10"/>
          </p:nvPr>
        </p:nvSpPr>
        <p:spPr/>
        <p:txBody>
          <a:bodyPr/>
          <a:lstStyle/>
          <a:p>
            <a:fld id="{8769C800-E611-554B-9144-BA6A5F50CF1C}" type="datetimeFigureOut">
              <a:rPr lang="en-US" smtClean="0"/>
              <a:t>11/9/19</a:t>
            </a:fld>
            <a:endParaRPr lang="en-US"/>
          </a:p>
        </p:txBody>
      </p:sp>
      <p:sp>
        <p:nvSpPr>
          <p:cNvPr id="6" name="Footer Placeholder 5">
            <a:extLst>
              <a:ext uri="{FF2B5EF4-FFF2-40B4-BE49-F238E27FC236}">
                <a16:creationId xmlns:a16="http://schemas.microsoft.com/office/drawing/2014/main" id="{845DC448-AE08-2849-9AB9-456075F4AE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6F60AB-99A5-2E43-AB60-BAB47EE9A112}"/>
              </a:ext>
            </a:extLst>
          </p:cNvPr>
          <p:cNvSpPr>
            <a:spLocks noGrp="1"/>
          </p:cNvSpPr>
          <p:nvPr>
            <p:ph type="sldNum" sz="quarter" idx="12"/>
          </p:nvPr>
        </p:nvSpPr>
        <p:spPr/>
        <p:txBody>
          <a:bodyPr/>
          <a:lstStyle/>
          <a:p>
            <a:fld id="{5A629DA7-C09A-0644-8BAC-8BFC9EC87375}" type="slidenum">
              <a:rPr lang="en-US" smtClean="0"/>
              <a:t>‹#›</a:t>
            </a:fld>
            <a:endParaRPr lang="en-US"/>
          </a:p>
        </p:txBody>
      </p:sp>
    </p:spTree>
    <p:extLst>
      <p:ext uri="{BB962C8B-B14F-4D97-AF65-F5344CB8AC3E}">
        <p14:creationId xmlns:p14="http://schemas.microsoft.com/office/powerpoint/2010/main" val="136889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7A146-BA9A-0C40-9B5A-A14BBE9DE3D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B5E9B51-BB84-5C4F-B0B5-3A38BD9600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81CE97-43ED-424F-8008-6A8FBB204F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56E3FC-4882-9A4C-B469-D04E91A0C9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13AF5F-7D3E-6D47-8C89-54980A3FAFB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05464C9-FB50-D343-88E2-2CDF9FAAFE36}"/>
              </a:ext>
            </a:extLst>
          </p:cNvPr>
          <p:cNvSpPr>
            <a:spLocks noGrp="1"/>
          </p:cNvSpPr>
          <p:nvPr>
            <p:ph type="dt" sz="half" idx="10"/>
          </p:nvPr>
        </p:nvSpPr>
        <p:spPr/>
        <p:txBody>
          <a:bodyPr/>
          <a:lstStyle/>
          <a:p>
            <a:fld id="{8769C800-E611-554B-9144-BA6A5F50CF1C}" type="datetimeFigureOut">
              <a:rPr lang="en-US" smtClean="0"/>
              <a:t>11/9/19</a:t>
            </a:fld>
            <a:endParaRPr lang="en-US"/>
          </a:p>
        </p:txBody>
      </p:sp>
      <p:sp>
        <p:nvSpPr>
          <p:cNvPr id="8" name="Footer Placeholder 7">
            <a:extLst>
              <a:ext uri="{FF2B5EF4-FFF2-40B4-BE49-F238E27FC236}">
                <a16:creationId xmlns:a16="http://schemas.microsoft.com/office/drawing/2014/main" id="{48310AF9-C3B1-AE47-871A-71DF04EA4F3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06AD6A9-3475-BB44-A691-265F133A9571}"/>
              </a:ext>
            </a:extLst>
          </p:cNvPr>
          <p:cNvSpPr>
            <a:spLocks noGrp="1"/>
          </p:cNvSpPr>
          <p:nvPr>
            <p:ph type="sldNum" sz="quarter" idx="12"/>
          </p:nvPr>
        </p:nvSpPr>
        <p:spPr/>
        <p:txBody>
          <a:bodyPr/>
          <a:lstStyle/>
          <a:p>
            <a:fld id="{5A629DA7-C09A-0644-8BAC-8BFC9EC87375}" type="slidenum">
              <a:rPr lang="en-US" smtClean="0"/>
              <a:t>‹#›</a:t>
            </a:fld>
            <a:endParaRPr lang="en-US"/>
          </a:p>
        </p:txBody>
      </p:sp>
    </p:spTree>
    <p:extLst>
      <p:ext uri="{BB962C8B-B14F-4D97-AF65-F5344CB8AC3E}">
        <p14:creationId xmlns:p14="http://schemas.microsoft.com/office/powerpoint/2010/main" val="1198526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D4E71-4981-1E44-AB0A-74498B9311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A3E69B7-12CB-EB45-A797-2CAB6F376B56}"/>
              </a:ext>
            </a:extLst>
          </p:cNvPr>
          <p:cNvSpPr>
            <a:spLocks noGrp="1"/>
          </p:cNvSpPr>
          <p:nvPr>
            <p:ph type="dt" sz="half" idx="10"/>
          </p:nvPr>
        </p:nvSpPr>
        <p:spPr/>
        <p:txBody>
          <a:bodyPr/>
          <a:lstStyle/>
          <a:p>
            <a:fld id="{8769C800-E611-554B-9144-BA6A5F50CF1C}" type="datetimeFigureOut">
              <a:rPr lang="en-US" smtClean="0"/>
              <a:t>11/9/19</a:t>
            </a:fld>
            <a:endParaRPr lang="en-US"/>
          </a:p>
        </p:txBody>
      </p:sp>
      <p:sp>
        <p:nvSpPr>
          <p:cNvPr id="4" name="Footer Placeholder 3">
            <a:extLst>
              <a:ext uri="{FF2B5EF4-FFF2-40B4-BE49-F238E27FC236}">
                <a16:creationId xmlns:a16="http://schemas.microsoft.com/office/drawing/2014/main" id="{739B2AC3-E821-6646-B36A-08C53373F7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C71E2D9-8B0D-6848-AF74-9B1F77CC34EF}"/>
              </a:ext>
            </a:extLst>
          </p:cNvPr>
          <p:cNvSpPr>
            <a:spLocks noGrp="1"/>
          </p:cNvSpPr>
          <p:nvPr>
            <p:ph type="sldNum" sz="quarter" idx="12"/>
          </p:nvPr>
        </p:nvSpPr>
        <p:spPr/>
        <p:txBody>
          <a:bodyPr/>
          <a:lstStyle/>
          <a:p>
            <a:fld id="{5A629DA7-C09A-0644-8BAC-8BFC9EC87375}" type="slidenum">
              <a:rPr lang="en-US" smtClean="0"/>
              <a:t>‹#›</a:t>
            </a:fld>
            <a:endParaRPr lang="en-US"/>
          </a:p>
        </p:txBody>
      </p:sp>
    </p:spTree>
    <p:extLst>
      <p:ext uri="{BB962C8B-B14F-4D97-AF65-F5344CB8AC3E}">
        <p14:creationId xmlns:p14="http://schemas.microsoft.com/office/powerpoint/2010/main" val="4008803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FEF7EE-CEFA-F347-B947-41EC097A24BB}"/>
              </a:ext>
            </a:extLst>
          </p:cNvPr>
          <p:cNvSpPr>
            <a:spLocks noGrp="1"/>
          </p:cNvSpPr>
          <p:nvPr>
            <p:ph type="dt" sz="half" idx="10"/>
          </p:nvPr>
        </p:nvSpPr>
        <p:spPr/>
        <p:txBody>
          <a:bodyPr/>
          <a:lstStyle/>
          <a:p>
            <a:fld id="{8769C800-E611-554B-9144-BA6A5F50CF1C}" type="datetimeFigureOut">
              <a:rPr lang="en-US" smtClean="0"/>
              <a:t>11/9/19</a:t>
            </a:fld>
            <a:endParaRPr lang="en-US"/>
          </a:p>
        </p:txBody>
      </p:sp>
      <p:sp>
        <p:nvSpPr>
          <p:cNvPr id="3" name="Footer Placeholder 2">
            <a:extLst>
              <a:ext uri="{FF2B5EF4-FFF2-40B4-BE49-F238E27FC236}">
                <a16:creationId xmlns:a16="http://schemas.microsoft.com/office/drawing/2014/main" id="{D0B97490-ACAB-974D-AD44-5044F5D38F1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C10EE3A-173B-4642-9738-AC982ED914F0}"/>
              </a:ext>
            </a:extLst>
          </p:cNvPr>
          <p:cNvSpPr>
            <a:spLocks noGrp="1"/>
          </p:cNvSpPr>
          <p:nvPr>
            <p:ph type="sldNum" sz="quarter" idx="12"/>
          </p:nvPr>
        </p:nvSpPr>
        <p:spPr/>
        <p:txBody>
          <a:bodyPr/>
          <a:lstStyle/>
          <a:p>
            <a:fld id="{5A629DA7-C09A-0644-8BAC-8BFC9EC87375}" type="slidenum">
              <a:rPr lang="en-US" smtClean="0"/>
              <a:t>‹#›</a:t>
            </a:fld>
            <a:endParaRPr lang="en-US"/>
          </a:p>
        </p:txBody>
      </p:sp>
    </p:spTree>
    <p:extLst>
      <p:ext uri="{BB962C8B-B14F-4D97-AF65-F5344CB8AC3E}">
        <p14:creationId xmlns:p14="http://schemas.microsoft.com/office/powerpoint/2010/main" val="2851918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CE2D6-7910-3446-8065-64309CE756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3577D48-E647-4C4E-9BFB-6C68837E99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CC4EDF-01C5-214C-A3C5-99C4F80BF9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6EC60C-213F-BB4C-8142-338369FEC162}"/>
              </a:ext>
            </a:extLst>
          </p:cNvPr>
          <p:cNvSpPr>
            <a:spLocks noGrp="1"/>
          </p:cNvSpPr>
          <p:nvPr>
            <p:ph type="dt" sz="half" idx="10"/>
          </p:nvPr>
        </p:nvSpPr>
        <p:spPr/>
        <p:txBody>
          <a:bodyPr/>
          <a:lstStyle/>
          <a:p>
            <a:fld id="{8769C800-E611-554B-9144-BA6A5F50CF1C}" type="datetimeFigureOut">
              <a:rPr lang="en-US" smtClean="0"/>
              <a:t>11/9/19</a:t>
            </a:fld>
            <a:endParaRPr lang="en-US"/>
          </a:p>
        </p:txBody>
      </p:sp>
      <p:sp>
        <p:nvSpPr>
          <p:cNvPr id="6" name="Footer Placeholder 5">
            <a:extLst>
              <a:ext uri="{FF2B5EF4-FFF2-40B4-BE49-F238E27FC236}">
                <a16:creationId xmlns:a16="http://schemas.microsoft.com/office/drawing/2014/main" id="{FBEB1595-201A-1D41-825A-A0FB202499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889BD1-AAED-874A-8609-178F679BD74F}"/>
              </a:ext>
            </a:extLst>
          </p:cNvPr>
          <p:cNvSpPr>
            <a:spLocks noGrp="1"/>
          </p:cNvSpPr>
          <p:nvPr>
            <p:ph type="sldNum" sz="quarter" idx="12"/>
          </p:nvPr>
        </p:nvSpPr>
        <p:spPr/>
        <p:txBody>
          <a:bodyPr/>
          <a:lstStyle/>
          <a:p>
            <a:fld id="{5A629DA7-C09A-0644-8BAC-8BFC9EC87375}" type="slidenum">
              <a:rPr lang="en-US" smtClean="0"/>
              <a:t>‹#›</a:t>
            </a:fld>
            <a:endParaRPr lang="en-US"/>
          </a:p>
        </p:txBody>
      </p:sp>
    </p:spTree>
    <p:extLst>
      <p:ext uri="{BB962C8B-B14F-4D97-AF65-F5344CB8AC3E}">
        <p14:creationId xmlns:p14="http://schemas.microsoft.com/office/powerpoint/2010/main" val="3938092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3A0F7-3832-3B42-BE07-0918D21993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EE28E8C-A563-F74C-AD27-8556839720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943B702-C206-DB4B-BB68-07C632A56D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329DB2-D8EB-0940-8C14-54031E997263}"/>
              </a:ext>
            </a:extLst>
          </p:cNvPr>
          <p:cNvSpPr>
            <a:spLocks noGrp="1"/>
          </p:cNvSpPr>
          <p:nvPr>
            <p:ph type="dt" sz="half" idx="10"/>
          </p:nvPr>
        </p:nvSpPr>
        <p:spPr/>
        <p:txBody>
          <a:bodyPr/>
          <a:lstStyle/>
          <a:p>
            <a:fld id="{8769C800-E611-554B-9144-BA6A5F50CF1C}" type="datetimeFigureOut">
              <a:rPr lang="en-US" smtClean="0"/>
              <a:t>11/9/19</a:t>
            </a:fld>
            <a:endParaRPr lang="en-US"/>
          </a:p>
        </p:txBody>
      </p:sp>
      <p:sp>
        <p:nvSpPr>
          <p:cNvPr id="6" name="Footer Placeholder 5">
            <a:extLst>
              <a:ext uri="{FF2B5EF4-FFF2-40B4-BE49-F238E27FC236}">
                <a16:creationId xmlns:a16="http://schemas.microsoft.com/office/drawing/2014/main" id="{66E6B7DC-A980-804A-BDB9-F2BF1DAEB3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BD70BD-DC49-A645-8A16-9CDCA44A4B32}"/>
              </a:ext>
            </a:extLst>
          </p:cNvPr>
          <p:cNvSpPr>
            <a:spLocks noGrp="1"/>
          </p:cNvSpPr>
          <p:nvPr>
            <p:ph type="sldNum" sz="quarter" idx="12"/>
          </p:nvPr>
        </p:nvSpPr>
        <p:spPr/>
        <p:txBody>
          <a:bodyPr/>
          <a:lstStyle/>
          <a:p>
            <a:fld id="{5A629DA7-C09A-0644-8BAC-8BFC9EC87375}" type="slidenum">
              <a:rPr lang="en-US" smtClean="0"/>
              <a:t>‹#›</a:t>
            </a:fld>
            <a:endParaRPr lang="en-US"/>
          </a:p>
        </p:txBody>
      </p:sp>
    </p:spTree>
    <p:extLst>
      <p:ext uri="{BB962C8B-B14F-4D97-AF65-F5344CB8AC3E}">
        <p14:creationId xmlns:p14="http://schemas.microsoft.com/office/powerpoint/2010/main" val="1714988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5D33A6-F36F-F44F-B7D6-91F1E20147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9D914C-2B3A-394B-A0C5-62CE113CF2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CBC9B2-2A0B-3E45-B532-6E67E77DB3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69C800-E611-554B-9144-BA6A5F50CF1C}" type="datetimeFigureOut">
              <a:rPr lang="en-US" smtClean="0"/>
              <a:t>11/9/19</a:t>
            </a:fld>
            <a:endParaRPr lang="en-US"/>
          </a:p>
        </p:txBody>
      </p:sp>
      <p:sp>
        <p:nvSpPr>
          <p:cNvPr id="5" name="Footer Placeholder 4">
            <a:extLst>
              <a:ext uri="{FF2B5EF4-FFF2-40B4-BE49-F238E27FC236}">
                <a16:creationId xmlns:a16="http://schemas.microsoft.com/office/drawing/2014/main" id="{147191BF-1EAF-0246-8E7B-979B1399CF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A0AE1D2-623A-4446-8208-C1EA81AAB2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629DA7-C09A-0644-8BAC-8BFC9EC87375}" type="slidenum">
              <a:rPr lang="en-US" smtClean="0"/>
              <a:t>‹#›</a:t>
            </a:fld>
            <a:endParaRPr lang="en-US"/>
          </a:p>
        </p:txBody>
      </p:sp>
    </p:spTree>
    <p:extLst>
      <p:ext uri="{BB962C8B-B14F-4D97-AF65-F5344CB8AC3E}">
        <p14:creationId xmlns:p14="http://schemas.microsoft.com/office/powerpoint/2010/main" val="620618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9E4A9F5C-6464-E14E-B11A-C447735A3AF9}"/>
              </a:ext>
            </a:extLst>
          </p:cNvPr>
          <p:cNvPicPr>
            <a:picLocks noChangeAspect="1"/>
          </p:cNvPicPr>
          <p:nvPr/>
        </p:nvPicPr>
        <p:blipFill rotWithShape="1">
          <a:blip r:embed="rId2">
            <a:alphaModFix amt="81000"/>
          </a:blip>
          <a:srcRect t="17279"/>
          <a:stretch/>
        </p:blipFill>
        <p:spPr>
          <a:xfrm>
            <a:off x="20" y="1"/>
            <a:ext cx="12191980" cy="6857999"/>
          </a:xfrm>
          <a:prstGeom prst="rect">
            <a:avLst/>
          </a:prstGeom>
        </p:spPr>
      </p:pic>
      <p:sp>
        <p:nvSpPr>
          <p:cNvPr id="2" name="Title 1">
            <a:extLst>
              <a:ext uri="{FF2B5EF4-FFF2-40B4-BE49-F238E27FC236}">
                <a16:creationId xmlns:a16="http://schemas.microsoft.com/office/drawing/2014/main" id="{7B73879E-938C-BE40-9AE7-640A4CB4EA28}"/>
              </a:ext>
            </a:extLst>
          </p:cNvPr>
          <p:cNvSpPr>
            <a:spLocks noGrp="1"/>
          </p:cNvSpPr>
          <p:nvPr>
            <p:ph type="ctrTitle"/>
          </p:nvPr>
        </p:nvSpPr>
        <p:spPr>
          <a:xfrm>
            <a:off x="1524000" y="986438"/>
            <a:ext cx="9144000" cy="2900518"/>
          </a:xfrm>
        </p:spPr>
        <p:txBody>
          <a:bodyPr>
            <a:normAutofit/>
          </a:bodyPr>
          <a:lstStyle/>
          <a:p>
            <a:r>
              <a:rPr lang="en-US" dirty="0">
                <a:solidFill>
                  <a:srgbClr val="FFFFFF"/>
                </a:solidFill>
              </a:rPr>
              <a:t>Thankful for Chemistry</a:t>
            </a:r>
          </a:p>
        </p:txBody>
      </p:sp>
    </p:spTree>
    <p:extLst>
      <p:ext uri="{BB962C8B-B14F-4D97-AF65-F5344CB8AC3E}">
        <p14:creationId xmlns:p14="http://schemas.microsoft.com/office/powerpoint/2010/main" val="217446967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340C4C5-F38D-D54B-A92E-1E86619396FC}"/>
              </a:ext>
            </a:extLst>
          </p:cNvPr>
          <p:cNvPicPr>
            <a:picLocks noChangeAspect="1"/>
          </p:cNvPicPr>
          <p:nvPr/>
        </p:nvPicPr>
        <p:blipFill>
          <a:blip r:embed="rId2">
            <a:alphaModFix amt="25000"/>
          </a:blip>
          <a:stretch>
            <a:fillRect/>
          </a:stretch>
        </p:blipFill>
        <p:spPr>
          <a:xfrm>
            <a:off x="1811809" y="1796411"/>
            <a:ext cx="8145066" cy="4046920"/>
          </a:xfrm>
          <a:prstGeom prst="rect">
            <a:avLst/>
          </a:prstGeom>
        </p:spPr>
      </p:pic>
      <p:sp>
        <p:nvSpPr>
          <p:cNvPr id="2" name="Title 1">
            <a:extLst>
              <a:ext uri="{FF2B5EF4-FFF2-40B4-BE49-F238E27FC236}">
                <a16:creationId xmlns:a16="http://schemas.microsoft.com/office/drawing/2014/main" id="{EFC3B6C1-D685-0D49-A41D-1DA4EACC231F}"/>
              </a:ext>
            </a:extLst>
          </p:cNvPr>
          <p:cNvSpPr>
            <a:spLocks noGrp="1"/>
          </p:cNvSpPr>
          <p:nvPr>
            <p:ph type="title"/>
          </p:nvPr>
        </p:nvSpPr>
        <p:spPr/>
        <p:txBody>
          <a:bodyPr/>
          <a:lstStyle/>
          <a:p>
            <a:r>
              <a:rPr lang="en-US" dirty="0">
                <a:latin typeface="+mn-lt"/>
              </a:rPr>
              <a:t>Station #1: Stuffed 1</a:t>
            </a:r>
          </a:p>
        </p:txBody>
      </p:sp>
      <p:sp>
        <p:nvSpPr>
          <p:cNvPr id="3" name="Content Placeholder 2">
            <a:extLst>
              <a:ext uri="{FF2B5EF4-FFF2-40B4-BE49-F238E27FC236}">
                <a16:creationId xmlns:a16="http://schemas.microsoft.com/office/drawing/2014/main" id="{F3E298E7-64F2-F14A-A5FE-5DAF4969D644}"/>
              </a:ext>
            </a:extLst>
          </p:cNvPr>
          <p:cNvSpPr>
            <a:spLocks noGrp="1"/>
          </p:cNvSpPr>
          <p:nvPr>
            <p:ph idx="1"/>
          </p:nvPr>
        </p:nvSpPr>
        <p:spPr>
          <a:xfrm>
            <a:off x="838200" y="1491993"/>
            <a:ext cx="10515600" cy="4351338"/>
          </a:xfrm>
        </p:spPr>
        <p:txBody>
          <a:bodyPr/>
          <a:lstStyle/>
          <a:p>
            <a:pPr marL="0" indent="0">
              <a:buNone/>
            </a:pPr>
            <a:r>
              <a:rPr lang="en-US" dirty="0">
                <a:latin typeface="+mj-lt"/>
              </a:rPr>
              <a:t>	</a:t>
            </a:r>
            <a:r>
              <a:rPr lang="en-US" i="1" dirty="0">
                <a:latin typeface="+mj-lt"/>
              </a:rPr>
              <a:t>Before stuffing the turkey, you are enlisted to help make the stuffing for Thanksgiving dinner. Rather than using whole crackers, you help your family break them apart to get pieces just right for the recipe.  The cracker pieces also need to be soaked in water to achieve the right texture for stuffing. </a:t>
            </a:r>
          </a:p>
          <a:p>
            <a:pPr marL="0" indent="0">
              <a:buNone/>
            </a:pPr>
            <a:endParaRPr lang="en-US" i="1" dirty="0">
              <a:latin typeface="+mj-lt"/>
            </a:endParaRPr>
          </a:p>
          <a:p>
            <a:pPr marL="0" indent="0">
              <a:buNone/>
            </a:pPr>
            <a:r>
              <a:rPr lang="en-US" i="1" dirty="0">
                <a:latin typeface="+mj-lt"/>
              </a:rPr>
              <a:t>Change in crackers?</a:t>
            </a:r>
          </a:p>
          <a:p>
            <a:pPr marL="0" indent="0">
              <a:buNone/>
            </a:pPr>
            <a:endParaRPr lang="en-US" i="1" dirty="0">
              <a:latin typeface="+mj-lt"/>
            </a:endParaRPr>
          </a:p>
          <a:p>
            <a:pPr marL="0" indent="0">
              <a:buNone/>
            </a:pPr>
            <a:r>
              <a:rPr lang="en-US" i="1" dirty="0">
                <a:latin typeface="+mj-lt"/>
              </a:rPr>
              <a:t>Change in iodine?</a:t>
            </a:r>
          </a:p>
        </p:txBody>
      </p:sp>
      <p:sp>
        <p:nvSpPr>
          <p:cNvPr id="4" name="TextBox 3">
            <a:extLst>
              <a:ext uri="{FF2B5EF4-FFF2-40B4-BE49-F238E27FC236}">
                <a16:creationId xmlns:a16="http://schemas.microsoft.com/office/drawing/2014/main" id="{89B43010-895A-5B49-B26C-EE9EC7263C95}"/>
              </a:ext>
            </a:extLst>
          </p:cNvPr>
          <p:cNvSpPr txBox="1"/>
          <p:nvPr/>
        </p:nvSpPr>
        <p:spPr>
          <a:xfrm>
            <a:off x="4545227" y="4323450"/>
            <a:ext cx="6808573" cy="646331"/>
          </a:xfrm>
          <a:prstGeom prst="rect">
            <a:avLst/>
          </a:prstGeom>
          <a:noFill/>
        </p:spPr>
        <p:txBody>
          <a:bodyPr wrap="square" rtlCol="0">
            <a:spAutoFit/>
          </a:bodyPr>
          <a:lstStyle/>
          <a:p>
            <a:r>
              <a:rPr lang="en-US" sz="3600" dirty="0"/>
              <a:t>Claim: Physical and/or Chemical?</a:t>
            </a:r>
          </a:p>
        </p:txBody>
      </p:sp>
      <p:sp>
        <p:nvSpPr>
          <p:cNvPr id="6" name="Oval 5">
            <a:extLst>
              <a:ext uri="{FF2B5EF4-FFF2-40B4-BE49-F238E27FC236}">
                <a16:creationId xmlns:a16="http://schemas.microsoft.com/office/drawing/2014/main" id="{66328157-141F-7D45-B2C4-3398228247E2}"/>
              </a:ext>
            </a:extLst>
          </p:cNvPr>
          <p:cNvSpPr/>
          <p:nvPr/>
        </p:nvSpPr>
        <p:spPr>
          <a:xfrm>
            <a:off x="5770606" y="4225778"/>
            <a:ext cx="1705232" cy="841674"/>
          </a:xfrm>
          <a:prstGeom prst="ellipse">
            <a:avLst/>
          </a:prstGeom>
          <a:no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9FF231C-5730-8C45-BEBC-C365F0809E65}"/>
              </a:ext>
            </a:extLst>
          </p:cNvPr>
          <p:cNvSpPr/>
          <p:nvPr/>
        </p:nvSpPr>
        <p:spPr>
          <a:xfrm>
            <a:off x="8701216" y="4225778"/>
            <a:ext cx="1950307" cy="841674"/>
          </a:xfrm>
          <a:prstGeom prst="ellipse">
            <a:avLst/>
          </a:prstGeom>
          <a:no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0022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1E589EB-EBC9-2E4A-80CA-0D8EFBF450A8}"/>
              </a:ext>
            </a:extLst>
          </p:cNvPr>
          <p:cNvPicPr>
            <a:picLocks noChangeAspect="1"/>
          </p:cNvPicPr>
          <p:nvPr/>
        </p:nvPicPr>
        <p:blipFill>
          <a:blip r:embed="rId2"/>
          <a:stretch>
            <a:fillRect/>
          </a:stretch>
        </p:blipFill>
        <p:spPr>
          <a:xfrm>
            <a:off x="7698260" y="365125"/>
            <a:ext cx="3705138" cy="865755"/>
          </a:xfrm>
          <a:prstGeom prst="rect">
            <a:avLst/>
          </a:prstGeom>
        </p:spPr>
      </p:pic>
      <p:sp>
        <p:nvSpPr>
          <p:cNvPr id="2" name="Title 1">
            <a:extLst>
              <a:ext uri="{FF2B5EF4-FFF2-40B4-BE49-F238E27FC236}">
                <a16:creationId xmlns:a16="http://schemas.microsoft.com/office/drawing/2014/main" id="{EFC3B6C1-D685-0D49-A41D-1DA4EACC231F}"/>
              </a:ext>
            </a:extLst>
          </p:cNvPr>
          <p:cNvSpPr>
            <a:spLocks noGrp="1"/>
          </p:cNvSpPr>
          <p:nvPr>
            <p:ph type="title"/>
          </p:nvPr>
        </p:nvSpPr>
        <p:spPr>
          <a:xfrm>
            <a:off x="529281" y="669497"/>
            <a:ext cx="10515600" cy="1325563"/>
          </a:xfrm>
        </p:spPr>
        <p:txBody>
          <a:bodyPr/>
          <a:lstStyle/>
          <a:p>
            <a:r>
              <a:rPr lang="en-US" dirty="0">
                <a:latin typeface="+mn-lt"/>
              </a:rPr>
              <a:t>Station #2: Aunt Connie’s Upset Stomach</a:t>
            </a:r>
          </a:p>
        </p:txBody>
      </p:sp>
      <p:sp>
        <p:nvSpPr>
          <p:cNvPr id="3" name="Content Placeholder 2">
            <a:extLst>
              <a:ext uri="{FF2B5EF4-FFF2-40B4-BE49-F238E27FC236}">
                <a16:creationId xmlns:a16="http://schemas.microsoft.com/office/drawing/2014/main" id="{F3E298E7-64F2-F14A-A5FE-5DAF4969D644}"/>
              </a:ext>
            </a:extLst>
          </p:cNvPr>
          <p:cNvSpPr>
            <a:spLocks noGrp="1"/>
          </p:cNvSpPr>
          <p:nvPr>
            <p:ph idx="1"/>
          </p:nvPr>
        </p:nvSpPr>
        <p:spPr>
          <a:xfrm>
            <a:off x="739346" y="2141537"/>
            <a:ext cx="10515600" cy="4351338"/>
          </a:xfrm>
        </p:spPr>
        <p:txBody>
          <a:bodyPr>
            <a:normAutofit lnSpcReduction="10000"/>
          </a:bodyPr>
          <a:lstStyle/>
          <a:p>
            <a:pPr marL="0" indent="0">
              <a:buNone/>
            </a:pPr>
            <a:r>
              <a:rPr lang="en-US" dirty="0">
                <a:latin typeface="+mj-lt"/>
              </a:rPr>
              <a:t>	</a:t>
            </a:r>
            <a:r>
              <a:rPr lang="en-US" i="1" dirty="0">
                <a:latin typeface="+mj-lt"/>
              </a:rPr>
              <a:t>Before Thanksgiving dinner is suppose to start, Aunt Connie is complaining of an upset stomach from eating some…ok a lot…of leftover Halloween candy the night before.  Your mom heads to the medicine cabinet and finds some Milk of Magnesia (used to help with upset stomach, heartburn, and indigestion by neutralizing stomach acid). By mealtime, Aunt Connie is ready to chow down again.</a:t>
            </a:r>
          </a:p>
          <a:p>
            <a:pPr marL="0" indent="0">
              <a:buNone/>
            </a:pPr>
            <a:endParaRPr lang="en-US" i="1" dirty="0">
              <a:latin typeface="+mj-lt"/>
            </a:endParaRPr>
          </a:p>
          <a:p>
            <a:pPr marL="0" indent="0">
              <a:buNone/>
            </a:pPr>
            <a:r>
              <a:rPr lang="en-US" i="1" dirty="0">
                <a:latin typeface="+mj-lt"/>
              </a:rPr>
              <a:t>Change in Milk of Magnesia?</a:t>
            </a:r>
          </a:p>
          <a:p>
            <a:pPr marL="0" indent="0">
              <a:buNone/>
            </a:pPr>
            <a:endParaRPr lang="en-US" i="1" dirty="0">
              <a:latin typeface="+mj-lt"/>
            </a:endParaRPr>
          </a:p>
          <a:p>
            <a:pPr marL="0" indent="0">
              <a:buNone/>
            </a:pPr>
            <a:r>
              <a:rPr lang="en-US" i="1" dirty="0">
                <a:latin typeface="+mj-lt"/>
              </a:rPr>
              <a:t>Change in stomach acid?</a:t>
            </a:r>
          </a:p>
        </p:txBody>
      </p:sp>
      <p:sp>
        <p:nvSpPr>
          <p:cNvPr id="4" name="TextBox 3">
            <a:extLst>
              <a:ext uri="{FF2B5EF4-FFF2-40B4-BE49-F238E27FC236}">
                <a16:creationId xmlns:a16="http://schemas.microsoft.com/office/drawing/2014/main" id="{89B43010-895A-5B49-B26C-EE9EC7263C95}"/>
              </a:ext>
            </a:extLst>
          </p:cNvPr>
          <p:cNvSpPr txBox="1"/>
          <p:nvPr/>
        </p:nvSpPr>
        <p:spPr>
          <a:xfrm>
            <a:off x="5237206" y="5077212"/>
            <a:ext cx="6808573" cy="646331"/>
          </a:xfrm>
          <a:prstGeom prst="rect">
            <a:avLst/>
          </a:prstGeom>
          <a:noFill/>
        </p:spPr>
        <p:txBody>
          <a:bodyPr wrap="square" rtlCol="0">
            <a:spAutoFit/>
          </a:bodyPr>
          <a:lstStyle/>
          <a:p>
            <a:r>
              <a:rPr lang="en-US" sz="3600" dirty="0"/>
              <a:t>Claim: Physical and/or Chemical?</a:t>
            </a:r>
          </a:p>
        </p:txBody>
      </p:sp>
      <p:sp>
        <p:nvSpPr>
          <p:cNvPr id="9" name="Oval 8">
            <a:extLst>
              <a:ext uri="{FF2B5EF4-FFF2-40B4-BE49-F238E27FC236}">
                <a16:creationId xmlns:a16="http://schemas.microsoft.com/office/drawing/2014/main" id="{A7737580-B919-9C44-88C4-47D6EE9D44A8}"/>
              </a:ext>
            </a:extLst>
          </p:cNvPr>
          <p:cNvSpPr/>
          <p:nvPr/>
        </p:nvSpPr>
        <p:spPr>
          <a:xfrm>
            <a:off x="9428206" y="4979540"/>
            <a:ext cx="2024448" cy="841674"/>
          </a:xfrm>
          <a:prstGeom prst="ellipse">
            <a:avLst/>
          </a:prstGeom>
          <a:no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251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3B6C1-D685-0D49-A41D-1DA4EACC231F}"/>
              </a:ext>
            </a:extLst>
          </p:cNvPr>
          <p:cNvSpPr>
            <a:spLocks noGrp="1"/>
          </p:cNvSpPr>
          <p:nvPr>
            <p:ph type="title"/>
          </p:nvPr>
        </p:nvSpPr>
        <p:spPr>
          <a:xfrm>
            <a:off x="529281" y="669497"/>
            <a:ext cx="10515600" cy="1325563"/>
          </a:xfrm>
        </p:spPr>
        <p:txBody>
          <a:bodyPr/>
          <a:lstStyle/>
          <a:p>
            <a:r>
              <a:rPr lang="en-US" dirty="0">
                <a:latin typeface="+mn-lt"/>
              </a:rPr>
              <a:t>Station #3: Uncle Tony’s Heartburn</a:t>
            </a:r>
          </a:p>
        </p:txBody>
      </p:sp>
      <p:sp>
        <p:nvSpPr>
          <p:cNvPr id="3" name="Content Placeholder 2">
            <a:extLst>
              <a:ext uri="{FF2B5EF4-FFF2-40B4-BE49-F238E27FC236}">
                <a16:creationId xmlns:a16="http://schemas.microsoft.com/office/drawing/2014/main" id="{F3E298E7-64F2-F14A-A5FE-5DAF4969D644}"/>
              </a:ext>
            </a:extLst>
          </p:cNvPr>
          <p:cNvSpPr>
            <a:spLocks noGrp="1"/>
          </p:cNvSpPr>
          <p:nvPr>
            <p:ph idx="1"/>
          </p:nvPr>
        </p:nvSpPr>
        <p:spPr>
          <a:xfrm>
            <a:off x="739346" y="2141537"/>
            <a:ext cx="10515600" cy="4351338"/>
          </a:xfrm>
        </p:spPr>
        <p:txBody>
          <a:bodyPr>
            <a:normAutofit/>
          </a:bodyPr>
          <a:lstStyle/>
          <a:p>
            <a:pPr marL="0" indent="0">
              <a:buNone/>
            </a:pPr>
            <a:r>
              <a:rPr lang="en-US" dirty="0">
                <a:latin typeface="+mj-lt"/>
              </a:rPr>
              <a:t>	</a:t>
            </a:r>
            <a:r>
              <a:rPr lang="en-US" i="1" dirty="0">
                <a:latin typeface="+mj-lt"/>
              </a:rPr>
              <a:t>After Thanksgiving dinner, Uncle Tony begins complaining about having heartburn.  “I knew I should have gone easy on the gravy and cranberry sauce?” he says while popping an antacid table.  After some time, Uncle Tony reports his heartburn has subsided.</a:t>
            </a:r>
          </a:p>
          <a:p>
            <a:pPr marL="0" indent="0">
              <a:buNone/>
            </a:pPr>
            <a:endParaRPr lang="en-US" i="1" dirty="0">
              <a:latin typeface="+mj-lt"/>
            </a:endParaRPr>
          </a:p>
          <a:p>
            <a:pPr marL="0" indent="0">
              <a:buNone/>
            </a:pPr>
            <a:r>
              <a:rPr lang="en-US" i="1" dirty="0">
                <a:latin typeface="+mj-lt"/>
              </a:rPr>
              <a:t>Change in Alka-Seltzer tablet?</a:t>
            </a:r>
          </a:p>
          <a:p>
            <a:pPr marL="0" indent="0">
              <a:buNone/>
            </a:pPr>
            <a:endParaRPr lang="en-US" i="1" dirty="0">
              <a:latin typeface="+mj-lt"/>
            </a:endParaRPr>
          </a:p>
          <a:p>
            <a:pPr marL="0" indent="0">
              <a:buNone/>
            </a:pPr>
            <a:r>
              <a:rPr lang="en-US" i="1" dirty="0">
                <a:latin typeface="+mj-lt"/>
              </a:rPr>
              <a:t>Change in water?</a:t>
            </a:r>
          </a:p>
        </p:txBody>
      </p:sp>
      <p:sp>
        <p:nvSpPr>
          <p:cNvPr id="4" name="TextBox 3">
            <a:extLst>
              <a:ext uri="{FF2B5EF4-FFF2-40B4-BE49-F238E27FC236}">
                <a16:creationId xmlns:a16="http://schemas.microsoft.com/office/drawing/2014/main" id="{89B43010-895A-5B49-B26C-EE9EC7263C95}"/>
              </a:ext>
            </a:extLst>
          </p:cNvPr>
          <p:cNvSpPr txBox="1"/>
          <p:nvPr/>
        </p:nvSpPr>
        <p:spPr>
          <a:xfrm>
            <a:off x="4878860" y="4718866"/>
            <a:ext cx="6808573" cy="646331"/>
          </a:xfrm>
          <a:prstGeom prst="rect">
            <a:avLst/>
          </a:prstGeom>
          <a:noFill/>
        </p:spPr>
        <p:txBody>
          <a:bodyPr wrap="square" rtlCol="0">
            <a:spAutoFit/>
          </a:bodyPr>
          <a:lstStyle/>
          <a:p>
            <a:r>
              <a:rPr lang="en-US" sz="3600" dirty="0"/>
              <a:t>Claim: Physical and/or Chemical?</a:t>
            </a:r>
          </a:p>
        </p:txBody>
      </p:sp>
      <p:pic>
        <p:nvPicPr>
          <p:cNvPr id="5" name="Picture 4">
            <a:extLst>
              <a:ext uri="{FF2B5EF4-FFF2-40B4-BE49-F238E27FC236}">
                <a16:creationId xmlns:a16="http://schemas.microsoft.com/office/drawing/2014/main" id="{F4FDF523-1E15-C745-AECF-377DE74F705E}"/>
              </a:ext>
            </a:extLst>
          </p:cNvPr>
          <p:cNvPicPr>
            <a:picLocks noChangeAspect="1"/>
          </p:cNvPicPr>
          <p:nvPr/>
        </p:nvPicPr>
        <p:blipFill>
          <a:blip r:embed="rId2">
            <a:alphaModFix amt="14000"/>
          </a:blip>
          <a:stretch>
            <a:fillRect/>
          </a:stretch>
        </p:blipFill>
        <p:spPr>
          <a:xfrm>
            <a:off x="2319409" y="1841092"/>
            <a:ext cx="7355473" cy="3500192"/>
          </a:xfrm>
          <a:prstGeom prst="rect">
            <a:avLst/>
          </a:prstGeom>
        </p:spPr>
      </p:pic>
      <p:sp>
        <p:nvSpPr>
          <p:cNvPr id="8" name="Oval 7">
            <a:extLst>
              <a:ext uri="{FF2B5EF4-FFF2-40B4-BE49-F238E27FC236}">
                <a16:creationId xmlns:a16="http://schemas.microsoft.com/office/drawing/2014/main" id="{47F95639-97E3-1740-9C9C-3CEAE22533E5}"/>
              </a:ext>
            </a:extLst>
          </p:cNvPr>
          <p:cNvSpPr/>
          <p:nvPr/>
        </p:nvSpPr>
        <p:spPr>
          <a:xfrm>
            <a:off x="9020433" y="4621194"/>
            <a:ext cx="2024448" cy="841674"/>
          </a:xfrm>
          <a:prstGeom prst="ellipse">
            <a:avLst/>
          </a:prstGeom>
          <a:no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50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3B6C1-D685-0D49-A41D-1DA4EACC231F}"/>
              </a:ext>
            </a:extLst>
          </p:cNvPr>
          <p:cNvSpPr>
            <a:spLocks noGrp="1"/>
          </p:cNvSpPr>
          <p:nvPr>
            <p:ph type="title"/>
          </p:nvPr>
        </p:nvSpPr>
        <p:spPr>
          <a:xfrm>
            <a:off x="529281" y="669497"/>
            <a:ext cx="10515600" cy="1325563"/>
          </a:xfrm>
        </p:spPr>
        <p:txBody>
          <a:bodyPr/>
          <a:lstStyle/>
          <a:p>
            <a:r>
              <a:rPr lang="en-US" dirty="0">
                <a:latin typeface="+mn-lt"/>
              </a:rPr>
              <a:t>Station #4: Grandma’s Secret Ingredient</a:t>
            </a:r>
          </a:p>
        </p:txBody>
      </p:sp>
      <p:sp>
        <p:nvSpPr>
          <p:cNvPr id="3" name="Content Placeholder 2">
            <a:extLst>
              <a:ext uri="{FF2B5EF4-FFF2-40B4-BE49-F238E27FC236}">
                <a16:creationId xmlns:a16="http://schemas.microsoft.com/office/drawing/2014/main" id="{F3E298E7-64F2-F14A-A5FE-5DAF4969D644}"/>
              </a:ext>
            </a:extLst>
          </p:cNvPr>
          <p:cNvSpPr>
            <a:spLocks noGrp="1"/>
          </p:cNvSpPr>
          <p:nvPr>
            <p:ph idx="1"/>
          </p:nvPr>
        </p:nvSpPr>
        <p:spPr>
          <a:xfrm>
            <a:off x="739346" y="2141537"/>
            <a:ext cx="10515600" cy="4351338"/>
          </a:xfrm>
        </p:spPr>
        <p:txBody>
          <a:bodyPr>
            <a:normAutofit/>
          </a:bodyPr>
          <a:lstStyle/>
          <a:p>
            <a:pPr marL="0" indent="0">
              <a:buNone/>
            </a:pPr>
            <a:r>
              <a:rPr lang="en-US" dirty="0">
                <a:latin typeface="+mj-lt"/>
              </a:rPr>
              <a:t>	</a:t>
            </a:r>
            <a:r>
              <a:rPr lang="en-US" i="1" dirty="0">
                <a:latin typeface="+mj-lt"/>
              </a:rPr>
              <a:t>Days before Thanksgiving, you are helping your grandma prepare her special, homemade cheesecake.  “You have to start by mixing milk and vinegar to make the fresh ricotta cheese,” she says.  </a:t>
            </a:r>
          </a:p>
          <a:p>
            <a:pPr marL="0" indent="0">
              <a:buNone/>
            </a:pPr>
            <a:endParaRPr lang="en-US" i="1" dirty="0">
              <a:latin typeface="+mj-lt"/>
            </a:endParaRPr>
          </a:p>
          <a:p>
            <a:pPr marL="0" indent="0">
              <a:buNone/>
            </a:pPr>
            <a:r>
              <a:rPr lang="en-US" i="1" dirty="0">
                <a:latin typeface="+mj-lt"/>
              </a:rPr>
              <a:t>Change in milk?</a:t>
            </a:r>
          </a:p>
          <a:p>
            <a:pPr marL="0" indent="0">
              <a:buNone/>
            </a:pPr>
            <a:endParaRPr lang="en-US" i="1" dirty="0">
              <a:latin typeface="+mj-lt"/>
            </a:endParaRPr>
          </a:p>
          <a:p>
            <a:pPr marL="0" indent="0">
              <a:buNone/>
            </a:pPr>
            <a:r>
              <a:rPr lang="en-US" i="1" dirty="0">
                <a:latin typeface="+mj-lt"/>
              </a:rPr>
              <a:t>Change in vinegar?</a:t>
            </a:r>
          </a:p>
        </p:txBody>
      </p:sp>
      <p:sp>
        <p:nvSpPr>
          <p:cNvPr id="4" name="TextBox 3">
            <a:extLst>
              <a:ext uri="{FF2B5EF4-FFF2-40B4-BE49-F238E27FC236}">
                <a16:creationId xmlns:a16="http://schemas.microsoft.com/office/drawing/2014/main" id="{89B43010-895A-5B49-B26C-EE9EC7263C95}"/>
              </a:ext>
            </a:extLst>
          </p:cNvPr>
          <p:cNvSpPr txBox="1"/>
          <p:nvPr/>
        </p:nvSpPr>
        <p:spPr>
          <a:xfrm>
            <a:off x="4878860" y="4718866"/>
            <a:ext cx="6808573" cy="646331"/>
          </a:xfrm>
          <a:prstGeom prst="rect">
            <a:avLst/>
          </a:prstGeom>
          <a:noFill/>
        </p:spPr>
        <p:txBody>
          <a:bodyPr wrap="square" rtlCol="0">
            <a:spAutoFit/>
          </a:bodyPr>
          <a:lstStyle/>
          <a:p>
            <a:r>
              <a:rPr lang="en-US" sz="3600" dirty="0"/>
              <a:t>Claim: Physical and/or Chemical?</a:t>
            </a:r>
          </a:p>
        </p:txBody>
      </p:sp>
      <p:pic>
        <p:nvPicPr>
          <p:cNvPr id="7" name="Picture 6">
            <a:extLst>
              <a:ext uri="{FF2B5EF4-FFF2-40B4-BE49-F238E27FC236}">
                <a16:creationId xmlns:a16="http://schemas.microsoft.com/office/drawing/2014/main" id="{E29006F9-6F72-224E-80EF-C66EED283A75}"/>
              </a:ext>
            </a:extLst>
          </p:cNvPr>
          <p:cNvPicPr>
            <a:picLocks noChangeAspect="1"/>
          </p:cNvPicPr>
          <p:nvPr/>
        </p:nvPicPr>
        <p:blipFill>
          <a:blip r:embed="rId2">
            <a:alphaModFix amt="21000"/>
          </a:blip>
          <a:stretch>
            <a:fillRect/>
          </a:stretch>
        </p:blipFill>
        <p:spPr>
          <a:xfrm>
            <a:off x="2234833" y="1308015"/>
            <a:ext cx="7722334" cy="4351338"/>
          </a:xfrm>
          <a:prstGeom prst="rect">
            <a:avLst/>
          </a:prstGeom>
        </p:spPr>
      </p:pic>
      <p:sp>
        <p:nvSpPr>
          <p:cNvPr id="8" name="Oval 7">
            <a:extLst>
              <a:ext uri="{FF2B5EF4-FFF2-40B4-BE49-F238E27FC236}">
                <a16:creationId xmlns:a16="http://schemas.microsoft.com/office/drawing/2014/main" id="{B0533C8F-4ACC-1742-B2DB-ACEC3BDB1774}"/>
              </a:ext>
            </a:extLst>
          </p:cNvPr>
          <p:cNvSpPr/>
          <p:nvPr/>
        </p:nvSpPr>
        <p:spPr>
          <a:xfrm>
            <a:off x="9030411" y="4621194"/>
            <a:ext cx="2024448" cy="841674"/>
          </a:xfrm>
          <a:prstGeom prst="ellipse">
            <a:avLst/>
          </a:prstGeom>
          <a:no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912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3B6C1-D685-0D49-A41D-1DA4EACC231F}"/>
              </a:ext>
            </a:extLst>
          </p:cNvPr>
          <p:cNvSpPr>
            <a:spLocks noGrp="1"/>
          </p:cNvSpPr>
          <p:nvPr>
            <p:ph type="title"/>
          </p:nvPr>
        </p:nvSpPr>
        <p:spPr>
          <a:xfrm>
            <a:off x="529281" y="669497"/>
            <a:ext cx="10515600" cy="1325563"/>
          </a:xfrm>
        </p:spPr>
        <p:txBody>
          <a:bodyPr/>
          <a:lstStyle/>
          <a:p>
            <a:r>
              <a:rPr lang="en-US" dirty="0">
                <a:latin typeface="+mn-lt"/>
              </a:rPr>
              <a:t>Station #5: Grandpa’s Gravy</a:t>
            </a:r>
          </a:p>
        </p:txBody>
      </p:sp>
      <p:sp>
        <p:nvSpPr>
          <p:cNvPr id="3" name="Content Placeholder 2">
            <a:extLst>
              <a:ext uri="{FF2B5EF4-FFF2-40B4-BE49-F238E27FC236}">
                <a16:creationId xmlns:a16="http://schemas.microsoft.com/office/drawing/2014/main" id="{F3E298E7-64F2-F14A-A5FE-5DAF4969D644}"/>
              </a:ext>
            </a:extLst>
          </p:cNvPr>
          <p:cNvSpPr>
            <a:spLocks noGrp="1"/>
          </p:cNvSpPr>
          <p:nvPr>
            <p:ph idx="1"/>
          </p:nvPr>
        </p:nvSpPr>
        <p:spPr>
          <a:xfrm>
            <a:off x="739346" y="2141537"/>
            <a:ext cx="10515600" cy="4351338"/>
          </a:xfrm>
        </p:spPr>
        <p:txBody>
          <a:bodyPr>
            <a:normAutofit/>
          </a:bodyPr>
          <a:lstStyle/>
          <a:p>
            <a:pPr marL="0" indent="0">
              <a:buNone/>
            </a:pPr>
            <a:r>
              <a:rPr lang="en-US" dirty="0">
                <a:latin typeface="+mj-lt"/>
              </a:rPr>
              <a:t>	</a:t>
            </a:r>
            <a:r>
              <a:rPr lang="en-US" i="1" dirty="0">
                <a:latin typeface="+mj-lt"/>
              </a:rPr>
              <a:t>While making Thanksgiving dinner, you are asked to help with the gravy.  Grandpa says, “It’s too thing?”  He explains that adding cornstarch will help to thicken the gravy to make the perfect product. </a:t>
            </a:r>
          </a:p>
          <a:p>
            <a:pPr marL="0" indent="0">
              <a:buNone/>
            </a:pPr>
            <a:endParaRPr lang="en-US" i="1" dirty="0">
              <a:latin typeface="+mj-lt"/>
            </a:endParaRPr>
          </a:p>
          <a:p>
            <a:pPr marL="0" indent="0">
              <a:buNone/>
            </a:pPr>
            <a:r>
              <a:rPr lang="en-US" i="1" dirty="0">
                <a:latin typeface="+mj-lt"/>
              </a:rPr>
              <a:t>Change in cornstarch?</a:t>
            </a:r>
          </a:p>
          <a:p>
            <a:pPr marL="0" indent="0">
              <a:buNone/>
            </a:pPr>
            <a:endParaRPr lang="en-US" i="1" dirty="0">
              <a:latin typeface="+mj-lt"/>
            </a:endParaRPr>
          </a:p>
          <a:p>
            <a:pPr marL="0" indent="0">
              <a:buNone/>
            </a:pPr>
            <a:r>
              <a:rPr lang="en-US" i="1" dirty="0">
                <a:latin typeface="+mj-lt"/>
              </a:rPr>
              <a:t>Change in water?</a:t>
            </a:r>
          </a:p>
        </p:txBody>
      </p:sp>
      <p:sp>
        <p:nvSpPr>
          <p:cNvPr id="4" name="TextBox 3">
            <a:extLst>
              <a:ext uri="{FF2B5EF4-FFF2-40B4-BE49-F238E27FC236}">
                <a16:creationId xmlns:a16="http://schemas.microsoft.com/office/drawing/2014/main" id="{89B43010-895A-5B49-B26C-EE9EC7263C95}"/>
              </a:ext>
            </a:extLst>
          </p:cNvPr>
          <p:cNvSpPr txBox="1"/>
          <p:nvPr/>
        </p:nvSpPr>
        <p:spPr>
          <a:xfrm>
            <a:off x="4878860" y="4718866"/>
            <a:ext cx="6808573" cy="646331"/>
          </a:xfrm>
          <a:prstGeom prst="rect">
            <a:avLst/>
          </a:prstGeom>
          <a:noFill/>
        </p:spPr>
        <p:txBody>
          <a:bodyPr wrap="square" rtlCol="0">
            <a:spAutoFit/>
          </a:bodyPr>
          <a:lstStyle/>
          <a:p>
            <a:r>
              <a:rPr lang="en-US" sz="3600" dirty="0"/>
              <a:t>Claim: Physical and/or Chemical?</a:t>
            </a:r>
          </a:p>
        </p:txBody>
      </p:sp>
      <p:pic>
        <p:nvPicPr>
          <p:cNvPr id="5" name="Picture 4">
            <a:extLst>
              <a:ext uri="{FF2B5EF4-FFF2-40B4-BE49-F238E27FC236}">
                <a16:creationId xmlns:a16="http://schemas.microsoft.com/office/drawing/2014/main" id="{40EDDEB8-49EC-9746-9553-4F423EA3A463}"/>
              </a:ext>
            </a:extLst>
          </p:cNvPr>
          <p:cNvPicPr>
            <a:picLocks noChangeAspect="1"/>
          </p:cNvPicPr>
          <p:nvPr/>
        </p:nvPicPr>
        <p:blipFill>
          <a:blip r:embed="rId2">
            <a:alphaModFix amt="31000"/>
          </a:blip>
          <a:stretch>
            <a:fillRect/>
          </a:stretch>
        </p:blipFill>
        <p:spPr>
          <a:xfrm>
            <a:off x="2801809" y="1091129"/>
            <a:ext cx="5970544" cy="5970544"/>
          </a:xfrm>
          <a:prstGeom prst="rect">
            <a:avLst/>
          </a:prstGeom>
        </p:spPr>
      </p:pic>
      <p:sp>
        <p:nvSpPr>
          <p:cNvPr id="8" name="Oval 7">
            <a:extLst>
              <a:ext uri="{FF2B5EF4-FFF2-40B4-BE49-F238E27FC236}">
                <a16:creationId xmlns:a16="http://schemas.microsoft.com/office/drawing/2014/main" id="{9D617C13-E7E9-0C4C-86F9-E5413BD05525}"/>
              </a:ext>
            </a:extLst>
          </p:cNvPr>
          <p:cNvSpPr/>
          <p:nvPr/>
        </p:nvSpPr>
        <p:spPr>
          <a:xfrm>
            <a:off x="5951925" y="4621194"/>
            <a:ext cx="2024448" cy="841674"/>
          </a:xfrm>
          <a:prstGeom prst="ellipse">
            <a:avLst/>
          </a:prstGeom>
          <a:no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1610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3B6C1-D685-0D49-A41D-1DA4EACC231F}"/>
              </a:ext>
            </a:extLst>
          </p:cNvPr>
          <p:cNvSpPr>
            <a:spLocks noGrp="1"/>
          </p:cNvSpPr>
          <p:nvPr>
            <p:ph type="title"/>
          </p:nvPr>
        </p:nvSpPr>
        <p:spPr>
          <a:xfrm>
            <a:off x="529281" y="669497"/>
            <a:ext cx="10515600" cy="1325563"/>
          </a:xfrm>
        </p:spPr>
        <p:txBody>
          <a:bodyPr/>
          <a:lstStyle/>
          <a:p>
            <a:r>
              <a:rPr lang="en-US" dirty="0">
                <a:latin typeface="+mn-lt"/>
              </a:rPr>
              <a:t>Station #6: What a Kool Aunt</a:t>
            </a:r>
          </a:p>
        </p:txBody>
      </p:sp>
      <p:sp>
        <p:nvSpPr>
          <p:cNvPr id="3" name="Content Placeholder 2">
            <a:extLst>
              <a:ext uri="{FF2B5EF4-FFF2-40B4-BE49-F238E27FC236}">
                <a16:creationId xmlns:a16="http://schemas.microsoft.com/office/drawing/2014/main" id="{F3E298E7-64F2-F14A-A5FE-5DAF4969D644}"/>
              </a:ext>
            </a:extLst>
          </p:cNvPr>
          <p:cNvSpPr>
            <a:spLocks noGrp="1"/>
          </p:cNvSpPr>
          <p:nvPr>
            <p:ph idx="1"/>
          </p:nvPr>
        </p:nvSpPr>
        <p:spPr>
          <a:xfrm>
            <a:off x="739346" y="2141537"/>
            <a:ext cx="10515600" cy="4351338"/>
          </a:xfrm>
        </p:spPr>
        <p:txBody>
          <a:bodyPr>
            <a:normAutofit/>
          </a:bodyPr>
          <a:lstStyle/>
          <a:p>
            <a:pPr marL="0" indent="0">
              <a:buNone/>
            </a:pPr>
            <a:r>
              <a:rPr lang="en-US" i="1" dirty="0">
                <a:latin typeface="+mj-lt"/>
              </a:rPr>
              <a:t>	Your aunt from out of town shows up late to Thanksgiving dinner due to a delayed flight, so instead of making her famous punch, she’s decided to go simple with some classic Kool-Aid.  The recipe calls for Kool-Aid powder mixed with water. </a:t>
            </a:r>
          </a:p>
          <a:p>
            <a:pPr marL="0" indent="0">
              <a:buNone/>
            </a:pPr>
            <a:endParaRPr lang="en-US" i="1" dirty="0">
              <a:latin typeface="+mj-lt"/>
            </a:endParaRPr>
          </a:p>
          <a:p>
            <a:pPr marL="0" indent="0">
              <a:buNone/>
            </a:pPr>
            <a:r>
              <a:rPr lang="en-US" i="1" dirty="0">
                <a:latin typeface="+mj-lt"/>
              </a:rPr>
              <a:t>Change in Kool-Aid?</a:t>
            </a:r>
          </a:p>
          <a:p>
            <a:pPr marL="0" indent="0">
              <a:buNone/>
            </a:pPr>
            <a:endParaRPr lang="en-US" i="1" dirty="0">
              <a:latin typeface="+mj-lt"/>
            </a:endParaRPr>
          </a:p>
          <a:p>
            <a:pPr marL="0" indent="0">
              <a:buNone/>
            </a:pPr>
            <a:r>
              <a:rPr lang="en-US" i="1" dirty="0">
                <a:latin typeface="+mj-lt"/>
              </a:rPr>
              <a:t>Change in water?</a:t>
            </a:r>
          </a:p>
        </p:txBody>
      </p:sp>
      <p:sp>
        <p:nvSpPr>
          <p:cNvPr id="4" name="TextBox 3">
            <a:extLst>
              <a:ext uri="{FF2B5EF4-FFF2-40B4-BE49-F238E27FC236}">
                <a16:creationId xmlns:a16="http://schemas.microsoft.com/office/drawing/2014/main" id="{89B43010-895A-5B49-B26C-EE9EC7263C95}"/>
              </a:ext>
            </a:extLst>
          </p:cNvPr>
          <p:cNvSpPr txBox="1"/>
          <p:nvPr/>
        </p:nvSpPr>
        <p:spPr>
          <a:xfrm>
            <a:off x="4878860" y="4718866"/>
            <a:ext cx="6808573" cy="646331"/>
          </a:xfrm>
          <a:prstGeom prst="rect">
            <a:avLst/>
          </a:prstGeom>
          <a:noFill/>
        </p:spPr>
        <p:txBody>
          <a:bodyPr wrap="square" rtlCol="0">
            <a:spAutoFit/>
          </a:bodyPr>
          <a:lstStyle/>
          <a:p>
            <a:r>
              <a:rPr lang="en-US" sz="3600" dirty="0"/>
              <a:t>Claim: Physical and/or Chemical?</a:t>
            </a:r>
          </a:p>
        </p:txBody>
      </p:sp>
      <p:pic>
        <p:nvPicPr>
          <p:cNvPr id="6" name="Picture 5">
            <a:extLst>
              <a:ext uri="{FF2B5EF4-FFF2-40B4-BE49-F238E27FC236}">
                <a16:creationId xmlns:a16="http://schemas.microsoft.com/office/drawing/2014/main" id="{9F4301B7-6A7A-4F49-BE3B-C8E04CD9FBD3}"/>
              </a:ext>
            </a:extLst>
          </p:cNvPr>
          <p:cNvPicPr>
            <a:picLocks noChangeAspect="1"/>
          </p:cNvPicPr>
          <p:nvPr/>
        </p:nvPicPr>
        <p:blipFill>
          <a:blip r:embed="rId2">
            <a:alphaModFix amt="24000"/>
          </a:blip>
          <a:stretch>
            <a:fillRect/>
          </a:stretch>
        </p:blipFill>
        <p:spPr>
          <a:xfrm>
            <a:off x="2086557" y="2409567"/>
            <a:ext cx="8230634" cy="3618298"/>
          </a:xfrm>
          <a:prstGeom prst="rect">
            <a:avLst/>
          </a:prstGeom>
        </p:spPr>
      </p:pic>
      <p:sp>
        <p:nvSpPr>
          <p:cNvPr id="7" name="Oval 6">
            <a:extLst>
              <a:ext uri="{FF2B5EF4-FFF2-40B4-BE49-F238E27FC236}">
                <a16:creationId xmlns:a16="http://schemas.microsoft.com/office/drawing/2014/main" id="{D0096D9C-3995-CD42-ADBA-7CCFAA695975}"/>
              </a:ext>
            </a:extLst>
          </p:cNvPr>
          <p:cNvSpPr/>
          <p:nvPr/>
        </p:nvSpPr>
        <p:spPr>
          <a:xfrm>
            <a:off x="5997146" y="4621194"/>
            <a:ext cx="2024448" cy="841674"/>
          </a:xfrm>
          <a:prstGeom prst="ellipse">
            <a:avLst/>
          </a:prstGeom>
          <a:no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A5B6CFC9-2A75-B74F-8CAE-4CA9C55AFF90}"/>
              </a:ext>
            </a:extLst>
          </p:cNvPr>
          <p:cNvSpPr/>
          <p:nvPr/>
        </p:nvSpPr>
        <p:spPr>
          <a:xfrm>
            <a:off x="9020433" y="4621194"/>
            <a:ext cx="2024448" cy="841674"/>
          </a:xfrm>
          <a:prstGeom prst="ellipse">
            <a:avLst/>
          </a:prstGeom>
          <a:no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6649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3B6C1-D685-0D49-A41D-1DA4EACC231F}"/>
              </a:ext>
            </a:extLst>
          </p:cNvPr>
          <p:cNvSpPr>
            <a:spLocks noGrp="1"/>
          </p:cNvSpPr>
          <p:nvPr>
            <p:ph type="title"/>
          </p:nvPr>
        </p:nvSpPr>
        <p:spPr>
          <a:xfrm>
            <a:off x="529281" y="669497"/>
            <a:ext cx="10515600" cy="1325563"/>
          </a:xfrm>
        </p:spPr>
        <p:txBody>
          <a:bodyPr/>
          <a:lstStyle/>
          <a:p>
            <a:r>
              <a:rPr lang="en-US" dirty="0">
                <a:latin typeface="+mn-lt"/>
              </a:rPr>
              <a:t>Station #7: SWEET Potato Casserole</a:t>
            </a:r>
          </a:p>
        </p:txBody>
      </p:sp>
      <p:sp>
        <p:nvSpPr>
          <p:cNvPr id="3" name="Content Placeholder 2">
            <a:extLst>
              <a:ext uri="{FF2B5EF4-FFF2-40B4-BE49-F238E27FC236}">
                <a16:creationId xmlns:a16="http://schemas.microsoft.com/office/drawing/2014/main" id="{F3E298E7-64F2-F14A-A5FE-5DAF4969D644}"/>
              </a:ext>
            </a:extLst>
          </p:cNvPr>
          <p:cNvSpPr>
            <a:spLocks noGrp="1"/>
          </p:cNvSpPr>
          <p:nvPr>
            <p:ph idx="1"/>
          </p:nvPr>
        </p:nvSpPr>
        <p:spPr>
          <a:xfrm>
            <a:off x="726990" y="1984118"/>
            <a:ext cx="10515600" cy="4351338"/>
          </a:xfrm>
        </p:spPr>
        <p:txBody>
          <a:bodyPr>
            <a:normAutofit/>
          </a:bodyPr>
          <a:lstStyle/>
          <a:p>
            <a:pPr marL="0" indent="0">
              <a:buNone/>
            </a:pPr>
            <a:r>
              <a:rPr lang="en-US" i="1" dirty="0">
                <a:latin typeface="+mj-lt"/>
              </a:rPr>
              <a:t>	Your cousin swears, “No Thanksgiving dinner is complete without the sweet potato casserole; and no sweet potato casserole is complete without marshmallow topping!”  Curious, you watch while your cousin roasts marshmallows on top of their casserole. </a:t>
            </a:r>
          </a:p>
          <a:p>
            <a:pPr marL="0" indent="0">
              <a:buNone/>
            </a:pPr>
            <a:endParaRPr lang="en-US" i="1" dirty="0">
              <a:latin typeface="+mj-lt"/>
            </a:endParaRPr>
          </a:p>
          <a:p>
            <a:pPr marL="0" indent="0">
              <a:buNone/>
            </a:pPr>
            <a:r>
              <a:rPr lang="en-US" i="1" dirty="0">
                <a:latin typeface="+mj-lt"/>
              </a:rPr>
              <a:t>Change in Marshmallow?</a:t>
            </a:r>
          </a:p>
          <a:p>
            <a:pPr marL="0" indent="0">
              <a:buNone/>
            </a:pPr>
            <a:endParaRPr lang="en-US" i="1" dirty="0">
              <a:latin typeface="+mj-lt"/>
            </a:endParaRPr>
          </a:p>
        </p:txBody>
      </p:sp>
      <p:sp>
        <p:nvSpPr>
          <p:cNvPr id="4" name="TextBox 3">
            <a:extLst>
              <a:ext uri="{FF2B5EF4-FFF2-40B4-BE49-F238E27FC236}">
                <a16:creationId xmlns:a16="http://schemas.microsoft.com/office/drawing/2014/main" id="{89B43010-895A-5B49-B26C-EE9EC7263C95}"/>
              </a:ext>
            </a:extLst>
          </p:cNvPr>
          <p:cNvSpPr txBox="1"/>
          <p:nvPr/>
        </p:nvSpPr>
        <p:spPr>
          <a:xfrm>
            <a:off x="4878860" y="4718866"/>
            <a:ext cx="6808573" cy="646331"/>
          </a:xfrm>
          <a:prstGeom prst="rect">
            <a:avLst/>
          </a:prstGeom>
          <a:noFill/>
        </p:spPr>
        <p:txBody>
          <a:bodyPr wrap="square" rtlCol="0">
            <a:spAutoFit/>
          </a:bodyPr>
          <a:lstStyle/>
          <a:p>
            <a:r>
              <a:rPr lang="en-US" sz="3600" dirty="0"/>
              <a:t>Claim: Physical and/or Chemical?</a:t>
            </a:r>
          </a:p>
        </p:txBody>
      </p:sp>
      <p:pic>
        <p:nvPicPr>
          <p:cNvPr id="6" name="Picture 5">
            <a:extLst>
              <a:ext uri="{FF2B5EF4-FFF2-40B4-BE49-F238E27FC236}">
                <a16:creationId xmlns:a16="http://schemas.microsoft.com/office/drawing/2014/main" id="{9F4301B7-6A7A-4F49-BE3B-C8E04CD9FBD3}"/>
              </a:ext>
            </a:extLst>
          </p:cNvPr>
          <p:cNvPicPr>
            <a:picLocks noChangeAspect="1"/>
          </p:cNvPicPr>
          <p:nvPr/>
        </p:nvPicPr>
        <p:blipFill>
          <a:blip r:embed="rId2">
            <a:alphaModFix amt="24000"/>
          </a:blip>
          <a:stretch>
            <a:fillRect/>
          </a:stretch>
        </p:blipFill>
        <p:spPr>
          <a:xfrm>
            <a:off x="2358406" y="2165393"/>
            <a:ext cx="8230634" cy="3618298"/>
          </a:xfrm>
          <a:prstGeom prst="rect">
            <a:avLst/>
          </a:prstGeom>
        </p:spPr>
      </p:pic>
      <p:sp>
        <p:nvSpPr>
          <p:cNvPr id="7" name="Oval 6">
            <a:extLst>
              <a:ext uri="{FF2B5EF4-FFF2-40B4-BE49-F238E27FC236}">
                <a16:creationId xmlns:a16="http://schemas.microsoft.com/office/drawing/2014/main" id="{C157E2E3-9701-BB4E-82A1-8E72B0574464}"/>
              </a:ext>
            </a:extLst>
          </p:cNvPr>
          <p:cNvSpPr/>
          <p:nvPr/>
        </p:nvSpPr>
        <p:spPr>
          <a:xfrm>
            <a:off x="9218142" y="4621194"/>
            <a:ext cx="2024448" cy="841674"/>
          </a:xfrm>
          <a:prstGeom prst="ellipse">
            <a:avLst/>
          </a:prstGeom>
          <a:no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17815F74-5A52-DE4E-B55E-9DB9494F0C5B}"/>
              </a:ext>
            </a:extLst>
          </p:cNvPr>
          <p:cNvSpPr/>
          <p:nvPr/>
        </p:nvSpPr>
        <p:spPr>
          <a:xfrm>
            <a:off x="5984790" y="4554371"/>
            <a:ext cx="2024448" cy="841674"/>
          </a:xfrm>
          <a:prstGeom prst="ellipse">
            <a:avLst/>
          </a:prstGeom>
          <a:no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5994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3B6C1-D685-0D49-A41D-1DA4EACC231F}"/>
              </a:ext>
            </a:extLst>
          </p:cNvPr>
          <p:cNvSpPr>
            <a:spLocks noGrp="1"/>
          </p:cNvSpPr>
          <p:nvPr>
            <p:ph type="title"/>
          </p:nvPr>
        </p:nvSpPr>
        <p:spPr>
          <a:xfrm>
            <a:off x="529281" y="669497"/>
            <a:ext cx="10515600" cy="1325563"/>
          </a:xfrm>
        </p:spPr>
        <p:txBody>
          <a:bodyPr/>
          <a:lstStyle/>
          <a:p>
            <a:r>
              <a:rPr lang="en-US" dirty="0">
                <a:latin typeface="+mn-lt"/>
              </a:rPr>
              <a:t>Station #8: Entertaining the Kiddos</a:t>
            </a:r>
          </a:p>
        </p:txBody>
      </p:sp>
      <p:sp>
        <p:nvSpPr>
          <p:cNvPr id="3" name="Content Placeholder 2">
            <a:extLst>
              <a:ext uri="{FF2B5EF4-FFF2-40B4-BE49-F238E27FC236}">
                <a16:creationId xmlns:a16="http://schemas.microsoft.com/office/drawing/2014/main" id="{F3E298E7-64F2-F14A-A5FE-5DAF4969D644}"/>
              </a:ext>
            </a:extLst>
          </p:cNvPr>
          <p:cNvSpPr>
            <a:spLocks noGrp="1"/>
          </p:cNvSpPr>
          <p:nvPr>
            <p:ph idx="1"/>
          </p:nvPr>
        </p:nvSpPr>
        <p:spPr>
          <a:xfrm>
            <a:off x="726990" y="1984118"/>
            <a:ext cx="10515600" cy="4351338"/>
          </a:xfrm>
        </p:spPr>
        <p:txBody>
          <a:bodyPr>
            <a:normAutofit/>
          </a:bodyPr>
          <a:lstStyle/>
          <a:p>
            <a:pPr marL="0" indent="0">
              <a:buNone/>
            </a:pPr>
            <a:r>
              <a:rPr lang="en-US" i="1" dirty="0">
                <a:latin typeface="+mj-lt"/>
              </a:rPr>
              <a:t>	While the adults make food and do other adult things, you have reluctantly been put in charge of entertaining your 3 younger cousins.  Wanting to make this time as simple as possible, you get out the crayons and hope for the best.  They won’t eat them right…</a:t>
            </a:r>
          </a:p>
          <a:p>
            <a:pPr marL="0" indent="0">
              <a:buNone/>
            </a:pPr>
            <a:endParaRPr lang="en-US" i="1" dirty="0">
              <a:latin typeface="+mj-lt"/>
            </a:endParaRPr>
          </a:p>
          <a:p>
            <a:pPr marL="0" indent="0">
              <a:buNone/>
            </a:pPr>
            <a:r>
              <a:rPr lang="en-US" i="1" dirty="0">
                <a:latin typeface="+mj-lt"/>
              </a:rPr>
              <a:t>Change in Coloring sheet?</a:t>
            </a:r>
          </a:p>
          <a:p>
            <a:pPr marL="0" indent="0">
              <a:buNone/>
            </a:pPr>
            <a:endParaRPr lang="en-US" i="1" dirty="0">
              <a:latin typeface="+mj-lt"/>
            </a:endParaRPr>
          </a:p>
        </p:txBody>
      </p:sp>
      <p:sp>
        <p:nvSpPr>
          <p:cNvPr id="4" name="TextBox 3">
            <a:extLst>
              <a:ext uri="{FF2B5EF4-FFF2-40B4-BE49-F238E27FC236}">
                <a16:creationId xmlns:a16="http://schemas.microsoft.com/office/drawing/2014/main" id="{89B43010-895A-5B49-B26C-EE9EC7263C95}"/>
              </a:ext>
            </a:extLst>
          </p:cNvPr>
          <p:cNvSpPr txBox="1"/>
          <p:nvPr/>
        </p:nvSpPr>
        <p:spPr>
          <a:xfrm>
            <a:off x="4878860" y="4718866"/>
            <a:ext cx="6808573" cy="646331"/>
          </a:xfrm>
          <a:prstGeom prst="rect">
            <a:avLst/>
          </a:prstGeom>
          <a:noFill/>
        </p:spPr>
        <p:txBody>
          <a:bodyPr wrap="square" rtlCol="0">
            <a:spAutoFit/>
          </a:bodyPr>
          <a:lstStyle/>
          <a:p>
            <a:r>
              <a:rPr lang="en-US" sz="3600" dirty="0"/>
              <a:t>Claim: Physical and/or Chemical?</a:t>
            </a:r>
          </a:p>
        </p:txBody>
      </p:sp>
      <p:pic>
        <p:nvPicPr>
          <p:cNvPr id="5" name="Picture 4">
            <a:extLst>
              <a:ext uri="{FF2B5EF4-FFF2-40B4-BE49-F238E27FC236}">
                <a16:creationId xmlns:a16="http://schemas.microsoft.com/office/drawing/2014/main" id="{8A17C3B4-5604-FE42-825A-E80598082612}"/>
              </a:ext>
            </a:extLst>
          </p:cNvPr>
          <p:cNvPicPr>
            <a:picLocks noChangeAspect="1"/>
          </p:cNvPicPr>
          <p:nvPr/>
        </p:nvPicPr>
        <p:blipFill>
          <a:blip r:embed="rId2">
            <a:alphaModFix amt="14000"/>
          </a:blip>
          <a:stretch>
            <a:fillRect/>
          </a:stretch>
        </p:blipFill>
        <p:spPr>
          <a:xfrm>
            <a:off x="1421921" y="1865869"/>
            <a:ext cx="8730320" cy="4015947"/>
          </a:xfrm>
          <a:prstGeom prst="rect">
            <a:avLst/>
          </a:prstGeom>
        </p:spPr>
      </p:pic>
      <p:sp>
        <p:nvSpPr>
          <p:cNvPr id="7" name="Oval 6">
            <a:extLst>
              <a:ext uri="{FF2B5EF4-FFF2-40B4-BE49-F238E27FC236}">
                <a16:creationId xmlns:a16="http://schemas.microsoft.com/office/drawing/2014/main" id="{1E3651DF-CCBA-734B-8EE5-7333802D43F3}"/>
              </a:ext>
            </a:extLst>
          </p:cNvPr>
          <p:cNvSpPr/>
          <p:nvPr/>
        </p:nvSpPr>
        <p:spPr>
          <a:xfrm>
            <a:off x="5997146" y="4621194"/>
            <a:ext cx="2024448" cy="841674"/>
          </a:xfrm>
          <a:prstGeom prst="ellipse">
            <a:avLst/>
          </a:prstGeom>
          <a:no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2018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TotalTime>
  <Words>585</Words>
  <Application>Microsoft Macintosh PowerPoint</Application>
  <PresentationFormat>Widescreen</PresentationFormat>
  <Paragraphs>53</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Thankful for Chemistry</vt:lpstr>
      <vt:lpstr>Station #1: Stuffed 1</vt:lpstr>
      <vt:lpstr>Station #2: Aunt Connie’s Upset Stomach</vt:lpstr>
      <vt:lpstr>Station #3: Uncle Tony’s Heartburn</vt:lpstr>
      <vt:lpstr>Station #4: Grandma’s Secret Ingredient</vt:lpstr>
      <vt:lpstr>Station #5: Grandpa’s Gravy</vt:lpstr>
      <vt:lpstr>Station #6: What a Kool Aunt</vt:lpstr>
      <vt:lpstr>Station #7: SWEET Potato Casserole</vt:lpstr>
      <vt:lpstr>Station #8: Entertaining the Kiddos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Thankful for Chemistry</dc:title>
  <dc:creator>Microsoft Office User</dc:creator>
  <cp:lastModifiedBy>Microsoft Office User</cp:lastModifiedBy>
  <cp:revision>5</cp:revision>
  <dcterms:created xsi:type="dcterms:W3CDTF">2019-11-09T14:27:15Z</dcterms:created>
  <dcterms:modified xsi:type="dcterms:W3CDTF">2019-11-09T15:11:12Z</dcterms:modified>
</cp:coreProperties>
</file>